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21FF"/>
    <a:srgbClr val="066290"/>
    <a:srgbClr val="CC5D12"/>
    <a:srgbClr val="FF0066"/>
    <a:srgbClr val="990000"/>
    <a:srgbClr val="9966FF"/>
    <a:srgbClr val="F3A839"/>
    <a:srgbClr val="A47D00"/>
    <a:srgbClr val="EE5112"/>
    <a:srgbClr val="FC9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7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1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1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8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1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5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6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4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6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7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85AF-5BC4-4318-B0F2-AA3B74D2E7E2}" type="datetimeFigureOut">
              <a:rPr lang="fr-FR" smtClean="0"/>
              <a:t>05/06/2020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6F4E-26CE-4801-BD10-F2DC5E8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1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372" y="2971206"/>
            <a:ext cx="6090432" cy="3657917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96904" y="3184122"/>
            <a:ext cx="3708399" cy="3184065"/>
          </a:xfrm>
        </p:spPr>
        <p:txBody>
          <a:bodyPr>
            <a:noAutofit/>
          </a:bodyPr>
          <a:lstStyle/>
          <a:p>
            <a:r>
              <a:rPr lang="fr-FR" sz="1600" b="1" dirty="0">
                <a:solidFill>
                  <a:srgbClr val="FFC000"/>
                </a:solidFill>
              </a:rPr>
              <a:t>Ballon rond ou ovale</a:t>
            </a:r>
          </a:p>
          <a:p>
            <a:r>
              <a:rPr lang="fr-FR" sz="1600" b="1" dirty="0">
                <a:solidFill>
                  <a:srgbClr val="FFC000"/>
                </a:solidFill>
              </a:rPr>
              <a:t>Rockers, rappeurs, chanteurs.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Des enfants de la Balle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Qui nous ont fait vibrer.</a:t>
            </a:r>
          </a:p>
          <a:p>
            <a:endParaRPr lang="fr-FR" sz="1600" b="1" dirty="0" smtClean="0">
              <a:solidFill>
                <a:srgbClr val="FF0000"/>
              </a:solidFill>
            </a:endParaRPr>
          </a:p>
          <a:p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On </a:t>
            </a:r>
            <a:r>
              <a:rPr lang="fr-FR" sz="1600" b="1" dirty="0">
                <a:solidFill>
                  <a:srgbClr val="FF0000"/>
                </a:solidFill>
              </a:rPr>
              <a:t>les a tant aimés 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Qu’ils restent dans nos cœurs.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461" y="468812"/>
            <a:ext cx="4785775" cy="2395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0" y="567069"/>
            <a:ext cx="5095188" cy="2107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572" y="5392271"/>
            <a:ext cx="975917" cy="9759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4615" t="2315" r="3150" b="2942"/>
          <a:stretch/>
        </p:blipFill>
        <p:spPr>
          <a:xfrm>
            <a:off x="8885802" y="3778624"/>
            <a:ext cx="1133557" cy="11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321"/>
                                  </p:iterate>
                                  <p:childTnLst>
                                    <p:animMotion origin="layout" path="M 4.16667E-6 1.85185E-6 L 4.16667E-6 -0.07222 " pathEditMode="relative" rAng="0" ptsTypes="AA">
                                      <p:cBhvr>
                                        <p:cTn id="6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1509" y="4367284"/>
            <a:ext cx="3584301" cy="19750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00" y="294836"/>
            <a:ext cx="5133277" cy="3438442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87700" y="3943661"/>
            <a:ext cx="3693910" cy="2398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Ce n’est pas dans un stade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Mais dans un hôpital.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Pas de scène, ni podium,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J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</a:rPr>
              <a:t>u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e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d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 f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m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1FF"/>
                </a:solidFill>
                <a:effectLst/>
                <a:uLnTx/>
                <a:uFillTx/>
                <a:latin typeface="Calibri" panose="020F0502020204030204"/>
              </a:rPr>
              <a:t>m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</a:rPr>
              <a:t>d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 h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o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m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m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</a:rPr>
              <a:t>Qui se donnent tant de mal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Et qu’à peine on regarde.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271" y="612086"/>
            <a:ext cx="2758700" cy="23930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433" y="4367285"/>
            <a:ext cx="3278373" cy="18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542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65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71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4109731" y="2924721"/>
            <a:ext cx="2778887" cy="2563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Dans leur laboratoire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D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u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7D00"/>
                </a:solidFill>
                <a:effectLst/>
                <a:uLnTx/>
                <a:uFillTx/>
                <a:latin typeface="Calibri" panose="020F0502020204030204"/>
              </a:rPr>
              <a:t>m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09E0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  <a:latin typeface="Calibri" panose="020F0502020204030204"/>
              </a:rPr>
              <a:t>i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n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5D12"/>
                </a:solidFill>
                <a:effectLst/>
                <a:uLnTx/>
                <a:uFillTx/>
                <a:latin typeface="Calibri" panose="020F0502020204030204"/>
              </a:rPr>
              <a:t>j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5112"/>
                </a:solidFill>
                <a:effectLst/>
                <a:uLnTx/>
                <a:uFillTx/>
                <a:latin typeface="Calibri" panose="020F0502020204030204"/>
              </a:rPr>
              <a:t>u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5112"/>
                </a:solidFill>
                <a:effectLst/>
                <a:uLnTx/>
                <a:uFillTx/>
                <a:latin typeface="Calibri" panose="020F0502020204030204"/>
              </a:rPr>
              <a:t>q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u’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09E00"/>
                </a:solidFill>
                <a:effectLst/>
                <a:uLnTx/>
                <a:uFillTx/>
                <a:latin typeface="Calibri" panose="020F0502020204030204"/>
              </a:rPr>
              <a:t>u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s</a:t>
            </a:r>
            <a:r>
              <a:rPr lang="fr-FR" sz="2000" b="1" dirty="0" smtClean="0">
                <a:solidFill>
                  <a:srgbClr val="A47D00"/>
                </a:solidFill>
                <a:latin typeface="Calibri" panose="020F0502020204030204"/>
              </a:rPr>
              <a:t>o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i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r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1FF"/>
                </a:solidFill>
                <a:effectLst/>
                <a:uLnTx/>
                <a:uFillTx/>
                <a:latin typeface="Calibri" panose="020F0502020204030204"/>
              </a:rPr>
              <a:t>D’Ajaccio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1FF"/>
                </a:solidFill>
                <a:effectLst/>
                <a:uLnTx/>
                <a:uFillTx/>
                <a:latin typeface="Calibri" panose="020F0502020204030204"/>
              </a:rPr>
              <a:t>au Grand Est,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Infiniment modestes,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Au péril de leur vie,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" panose="020F0502020204030204"/>
              </a:rPr>
              <a:t>Sacrifiant leur famille.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887" y="3967647"/>
            <a:ext cx="2933700" cy="19597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43" y="1439853"/>
            <a:ext cx="2466975" cy="184785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359196" y="2044527"/>
            <a:ext cx="3397002" cy="3444031"/>
            <a:chOff x="2169542" y="1319674"/>
            <a:chExt cx="4483023" cy="437591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l="23010" t="4194" r="3253" b="4864"/>
            <a:stretch/>
          </p:blipFill>
          <p:spPr>
            <a:xfrm>
              <a:off x="2169542" y="1319674"/>
              <a:ext cx="4483023" cy="433808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15024" y="5542121"/>
              <a:ext cx="593651" cy="153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/>
          <p:cNvSpPr/>
          <p:nvPr/>
        </p:nvSpPr>
        <p:spPr>
          <a:xfrm>
            <a:off x="291270" y="4206640"/>
            <a:ext cx="518766" cy="76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1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197 -0.12153 C 0.19596 -0.14908 0.24648 -0.16227 0.29974 -0.16227 C 0.36041 -0.16227 0.40872 -0.14908 0.4427 -0.12153 L 0.60494 4.07407E-6 " pathEditMode="relative" rAng="0" ptsTypes="AAAAA">
                                      <p:cBhvr>
                                        <p:cTn id="2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accel="5000" decel="6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4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" accel="10000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9" y="609600"/>
            <a:ext cx="10338146" cy="57443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6774" y="2326661"/>
            <a:ext cx="2239689" cy="226825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sz="1600" dirty="0">
                <a:solidFill>
                  <a:srgbClr val="7030A0"/>
                </a:solidFill>
              </a:rPr>
              <a:t>Ils cherchent à édifier 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B050"/>
                </a:solidFill>
              </a:rPr>
              <a:t>Et non à soulever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CC5D12"/>
                </a:solidFill>
              </a:rPr>
              <a:t>Un noble bouclier, 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FF0066"/>
                </a:solidFill>
              </a:rPr>
              <a:t>Pas celui de Brennus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Mais contre ce virus,</a:t>
            </a:r>
          </a:p>
          <a:p>
            <a:pPr marL="0" indent="0">
              <a:buNone/>
            </a:pPr>
            <a:r>
              <a:rPr lang="fr-FR" sz="1600" dirty="0"/>
              <a:t>Ils en font toujours plus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6406796" y="5218735"/>
            <a:ext cx="318500" cy="325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38088"/>
          <a:stretch/>
        </p:blipFill>
        <p:spPr>
          <a:xfrm>
            <a:off x="8564762" y="4831886"/>
            <a:ext cx="447662" cy="4057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2931880" y="4601779"/>
            <a:ext cx="318500" cy="3250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8114697" y="3567744"/>
            <a:ext cx="318500" cy="3250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5919321" y="1151911"/>
            <a:ext cx="318500" cy="32509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r="38088"/>
          <a:stretch/>
        </p:blipFill>
        <p:spPr>
          <a:xfrm>
            <a:off x="2867299" y="1392724"/>
            <a:ext cx="447662" cy="4057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3677963" y="2696489"/>
            <a:ext cx="318500" cy="32509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r="38088"/>
          <a:stretch/>
        </p:blipFill>
        <p:spPr>
          <a:xfrm>
            <a:off x="9579640" y="1129135"/>
            <a:ext cx="447662" cy="40578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2231200" y="-963720"/>
            <a:ext cx="318500" cy="32509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/>
          <a:srcRect r="38088"/>
          <a:stretch/>
        </p:blipFill>
        <p:spPr>
          <a:xfrm>
            <a:off x="1652726" y="5258833"/>
            <a:ext cx="447662" cy="40578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9534894" y="2859036"/>
            <a:ext cx="318500" cy="32509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"/>
          <a:srcRect l="20440" r="15905" b="527"/>
          <a:stretch/>
        </p:blipFill>
        <p:spPr>
          <a:xfrm flipV="1">
            <a:off x="843022" y="3198568"/>
            <a:ext cx="318500" cy="3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249" r="53544"/>
          <a:stretch/>
        </p:blipFill>
        <p:spPr>
          <a:xfrm>
            <a:off x="544703" y="5029202"/>
            <a:ext cx="1371742" cy="1539212"/>
          </a:xfrm>
          <a:prstGeom prst="rect">
            <a:avLst/>
          </a:prstGeom>
        </p:spPr>
      </p:pic>
      <p:sp>
        <p:nvSpPr>
          <p:cNvPr id="4" name="Espace réservé du contenu 2"/>
          <p:cNvSpPr txBox="1">
            <a:spLocks/>
          </p:cNvSpPr>
          <p:nvPr/>
        </p:nvSpPr>
        <p:spPr>
          <a:xfrm>
            <a:off x="1795016" y="3131953"/>
            <a:ext cx="4169056" cy="2422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Plus rude est ce combat,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Plus grave la mélodie.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Provoquer un coma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Pour adoucir la vie.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Vos cœurs à l’unisson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Visent la guérison.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 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42" y="336787"/>
            <a:ext cx="5355695" cy="33624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079" y="281612"/>
            <a:ext cx="3669523" cy="24288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342" y="4044982"/>
            <a:ext cx="4047627" cy="22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33824" y="1799420"/>
            <a:ext cx="4115938" cy="2727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Où sont nos vraies valeurs ?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Qui sont nos vrais héros ?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FF0066"/>
                </a:solidFill>
              </a:rPr>
              <a:t>Gagner en </a:t>
            </a:r>
            <a:r>
              <a:rPr lang="fr-FR" sz="2400" dirty="0">
                <a:solidFill>
                  <a:srgbClr val="FF0066"/>
                </a:solidFill>
              </a:rPr>
              <a:t>quelques heures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FF0066"/>
                </a:solidFill>
              </a:rPr>
              <a:t>Des millions </a:t>
            </a:r>
            <a:r>
              <a:rPr lang="fr-FR" sz="2400" dirty="0">
                <a:solidFill>
                  <a:srgbClr val="FF0066"/>
                </a:solidFill>
              </a:rPr>
              <a:t>d’euros ?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00B050"/>
                </a:solidFill>
              </a:rPr>
              <a:t>S’échiner jour et nuit</a:t>
            </a:r>
            <a:endParaRPr lang="fr-FR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À épargner des vie</a:t>
            </a:r>
            <a:r>
              <a:rPr lang="fr-FR" sz="2400" dirty="0" smtClean="0">
                <a:solidFill>
                  <a:srgbClr val="00B050"/>
                </a:solidFill>
              </a:rPr>
              <a:t>s</a:t>
            </a:r>
            <a:r>
              <a:rPr lang="fr-FR" sz="2400" dirty="0">
                <a:solidFill>
                  <a:srgbClr val="00B050"/>
                </a:solidFill>
              </a:rPr>
              <a:t> 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80" y="3415917"/>
            <a:ext cx="3406594" cy="19141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278" y="4351630"/>
            <a:ext cx="2811312" cy="15818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88" y="761051"/>
            <a:ext cx="2158997" cy="16763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26745" t="10043" r="27675" b="11078"/>
          <a:stretch/>
        </p:blipFill>
        <p:spPr>
          <a:xfrm flipH="1">
            <a:off x="10012512" y="2293147"/>
            <a:ext cx="1167599" cy="20584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190" y="295133"/>
            <a:ext cx="3991634" cy="22452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561" y="4606496"/>
            <a:ext cx="3583104" cy="2006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6634" y="29513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2123" y="643354"/>
            <a:ext cx="3521324" cy="1980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0970" y="1646497"/>
            <a:ext cx="364939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 Light" panose="020F0302020204030204"/>
              </a:rPr>
              <a:t>Bas les masques, Malfrats !</a:t>
            </a:r>
          </a:p>
          <a:p>
            <a:pPr>
              <a:defRPr/>
            </a:pPr>
            <a:r>
              <a:rPr lang="fr-FR" sz="2400" kern="0" dirty="0" smtClean="0">
                <a:solidFill>
                  <a:srgbClr val="7030A0"/>
                </a:solidFill>
                <a:latin typeface="Calibri Light" panose="020F0302020204030204"/>
              </a:rPr>
              <a:t>Ni </a:t>
            </a:r>
            <a:r>
              <a:rPr lang="fr-FR" sz="2400" kern="0" dirty="0">
                <a:solidFill>
                  <a:srgbClr val="7030A0"/>
                </a:solidFill>
                <a:latin typeface="Calibri Light" panose="020F0302020204030204"/>
              </a:rPr>
              <a:t>rappel, ni ola</a:t>
            </a:r>
            <a:r>
              <a:rPr lang="fr-FR" sz="2400" kern="0" dirty="0" smtClean="0">
                <a:solidFill>
                  <a:srgbClr val="7030A0"/>
                </a:solidFill>
                <a:latin typeface="Calibri Light" panose="020F0302020204030204"/>
              </a:rPr>
              <a:t>,</a:t>
            </a:r>
          </a:p>
          <a:p>
            <a:pPr>
              <a:defRPr/>
            </a:pPr>
            <a:endParaRPr lang="fr-FR" sz="1000" dirty="0"/>
          </a:p>
          <a:p>
            <a:pPr lvl="0">
              <a:defRPr/>
            </a:pPr>
            <a:r>
              <a:rPr lang="fr-FR" sz="2400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Vous valez mieux que </a:t>
            </a:r>
            <a:r>
              <a:rPr lang="fr-FR" sz="2400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ça</a:t>
            </a:r>
          </a:p>
          <a:p>
            <a:pPr lvl="0">
              <a:defRPr/>
            </a:pPr>
            <a:r>
              <a:rPr lang="fr-FR" sz="2400" kern="0" dirty="0" smtClean="0">
                <a:solidFill>
                  <a:srgbClr val="CC5D12"/>
                </a:solidFill>
                <a:latin typeface="Calibri Light" panose="020F0302020204030204"/>
              </a:rPr>
              <a:t>Personnel </a:t>
            </a:r>
            <a:r>
              <a:rPr lang="fr-FR" sz="2400" kern="0" dirty="0">
                <a:solidFill>
                  <a:srgbClr val="CC5D12"/>
                </a:solidFill>
                <a:latin typeface="Calibri Light" panose="020F0302020204030204"/>
              </a:rPr>
              <a:t>poignant.</a:t>
            </a:r>
          </a:p>
          <a:p>
            <a:pPr>
              <a:defRPr/>
            </a:pPr>
            <a:endParaRPr lang="fr-FR" sz="1000" kern="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21FF"/>
                </a:solidFill>
                <a:effectLst/>
                <a:uLnTx/>
                <a:uFillTx/>
                <a:latin typeface="Calibri Light" panose="020F0302020204030204"/>
              </a:rPr>
              <a:t>Mille applaudissements,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66290"/>
                </a:solidFill>
                <a:effectLst/>
                <a:uLnTx/>
                <a:uFillTx/>
                <a:latin typeface="Calibri Light" panose="020F0302020204030204"/>
              </a:rPr>
              <a:t>Tous nos remerciements.</a:t>
            </a:r>
            <a:endParaRPr kumimoji="0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066290"/>
              </a:solidFill>
              <a:effectLst/>
              <a:uLnTx/>
              <a:uFillTx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31" y="4410624"/>
            <a:ext cx="2658086" cy="17253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09" y="3285554"/>
            <a:ext cx="3776704" cy="21053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417" y="846397"/>
            <a:ext cx="2577462" cy="16914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123" y="84639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3.95833E-6 -0.07222 " pathEditMode="relative" rAng="0" ptsTypes="AA">
                                      <p:cBhvr>
                                        <p:cTn id="1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5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 tmFilter="0, 0; .2, .5; .8, .5; 1, 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625" autoRev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4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7" y="3559778"/>
            <a:ext cx="4173229" cy="277993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290" y="835265"/>
            <a:ext cx="3664087" cy="22410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B050"/>
                </a:solidFill>
              </a:rPr>
              <a:t>Parmi </a:t>
            </a:r>
            <a:r>
              <a:rPr lang="fr-FR" dirty="0">
                <a:solidFill>
                  <a:srgbClr val="00B050"/>
                </a:solidFill>
              </a:rPr>
              <a:t>vos </a:t>
            </a:r>
            <a:r>
              <a:rPr lang="fr-FR" dirty="0" smtClean="0">
                <a:solidFill>
                  <a:srgbClr val="00B050"/>
                </a:solidFill>
              </a:rPr>
              <a:t>qualités</a:t>
            </a:r>
            <a:r>
              <a:rPr lang="fr-FR" dirty="0">
                <a:solidFill>
                  <a:srgbClr val="00B050"/>
                </a:solidFill>
              </a:rPr>
              <a:t>,</a:t>
            </a:r>
            <a:endParaRPr lang="fr-FR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FF21FF"/>
                </a:solidFill>
              </a:rPr>
              <a:t>Il </a:t>
            </a:r>
            <a:r>
              <a:rPr lang="fr-FR" dirty="0">
                <a:solidFill>
                  <a:srgbClr val="FF21FF"/>
                </a:solidFill>
              </a:rPr>
              <a:t>en est une, </a:t>
            </a:r>
            <a:r>
              <a:rPr lang="fr-FR" dirty="0" smtClean="0">
                <a:solidFill>
                  <a:srgbClr val="FF21FF"/>
                </a:solidFill>
              </a:rPr>
              <a:t>immense :</a:t>
            </a:r>
          </a:p>
          <a:p>
            <a:pPr marL="0" indent="0">
              <a:buNone/>
            </a:pPr>
            <a:endParaRPr lang="fr-FR" sz="900" dirty="0" smtClean="0">
              <a:solidFill>
                <a:srgbClr val="FF21FF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F3A839"/>
                </a:solidFill>
              </a:rPr>
              <a:t>Avoir </a:t>
            </a:r>
            <a:r>
              <a:rPr lang="fr-FR" dirty="0">
                <a:solidFill>
                  <a:srgbClr val="F3A839"/>
                </a:solidFill>
              </a:rPr>
              <a:t>redonné sens,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>
                <a:solidFill>
                  <a:srgbClr val="9966FF"/>
                </a:solidFill>
              </a:rPr>
              <a:t>Et de quelle manière</a:t>
            </a:r>
            <a:r>
              <a:rPr lang="fr-FR" dirty="0" smtClean="0">
                <a:solidFill>
                  <a:srgbClr val="9966FF"/>
                </a:solidFill>
              </a:rPr>
              <a:t>,</a:t>
            </a:r>
            <a:r>
              <a:rPr lang="fr-FR" dirty="0" smtClean="0"/>
              <a:t>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406" y="614099"/>
            <a:ext cx="2938527" cy="29385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62" y="3539441"/>
            <a:ext cx="4198191" cy="2786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34182" y="216269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>
              <a:solidFill>
                <a:srgbClr val="99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5472" y="3712235"/>
            <a:ext cx="2044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HUMANIT</a:t>
            </a:r>
            <a:r>
              <a:rPr lang="fr-FR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É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82285" y="3773791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990000"/>
                </a:solidFill>
              </a:rPr>
              <a:t>Au mot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1" y="5336275"/>
            <a:ext cx="2715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889435" y="4932929"/>
            <a:ext cx="2640319" cy="6220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SlantDown">
              <a:avLst/>
            </a:prstTxWarp>
            <a:spAutoFit/>
          </a:bodyPr>
          <a:lstStyle/>
          <a:p>
            <a:pPr algn="ctr"/>
            <a:r>
              <a:rPr lang="fr-FR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Qui </a:t>
            </a:r>
            <a:r>
              <a:rPr lang="fr-FR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n’en avait plus guère</a:t>
            </a:r>
            <a:r>
              <a:rPr lang="fr-FR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fr-FR" sz="54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62" y="614099"/>
            <a:ext cx="4128228" cy="27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10" accel="2000" decel="2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49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5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99" decel="50000" autoRev="1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3" fill="hold">
                                          <p:stCondLst>
                                            <p:cond delay="11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835795"/>
              </p:ext>
            </p:extLst>
          </p:nvPr>
        </p:nvGraphicFramePr>
        <p:xfrm>
          <a:off x="2435323" y="818866"/>
          <a:ext cx="6248742" cy="5561203"/>
        </p:xfrm>
        <a:graphic>
          <a:graphicData uri="http://schemas.openxmlformats.org/drawingml/2006/table">
            <a:tbl>
              <a:tblPr firstRow="1" firstCol="1" bandRow="1"/>
              <a:tblGrid>
                <a:gridCol w="3926541"/>
                <a:gridCol w="2322201"/>
              </a:tblGrid>
              <a:tr h="5369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Ballon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rond ou ovale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Rockers, rappeurs, chanteurs.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 enfants de la Balle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 nous ont fait vibrer.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les a tant aimés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Qu’ils restent dans nos cœurs.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 n’est pas dans un stade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Mais dans un hôpital.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 de scène, ni podium,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Juste des femmes, des 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hommes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donnent tant de mal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qu’à peine on regarde.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Dans leur laboratoire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matin jusqu’au soir,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D’Ajaccio au Grand Est,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Infiniment modestes,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 péril de leur vie,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Sacrifiant leur famille.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Ils cherchent à édifier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non à soulever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noble bouclier,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 celui de Brennus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Mais contre ce virus,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Ils en font toujours plus.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411" marR="5941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Plus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rude est ce combat,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Plus grave la mélodie.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Provoquer un coma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 adoucir la vie.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Vos</a:t>
                      </a:r>
                      <a:r>
                        <a:rPr lang="fr-FR" sz="13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cœurs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à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l’unisson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Visent la guérison.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Où sont nos vraies valeurs 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 sont nos vrais héros 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Gagner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quelques heures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 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millions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d’euros 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S’échiner jour et nuit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 épargner des vies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?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 </a:t>
                      </a: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 masques, Malfrats !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 rappel, ni ola,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 valez mieux que ça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Personnel poignant.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Mille applaudissements,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Tous nos remerciements.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Parmi vos qualités,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 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est une, 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immense</a:t>
                      </a:r>
                      <a:r>
                        <a:rPr lang="fr-FR" sz="13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Avoir redonné sens,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de quelle manière,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 mot </a:t>
                      </a:r>
                      <a:r>
                        <a:rPr lang="fr-FR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HUMANITÉ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 n’en avait plus guère.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411" marR="5941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246</Words>
  <Application>Microsoft Office PowerPoint</Application>
  <PresentationFormat>Grand écran</PresentationFormat>
  <Paragraphs>111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</dc:creator>
  <cp:lastModifiedBy>Florence</cp:lastModifiedBy>
  <cp:revision>291</cp:revision>
  <dcterms:created xsi:type="dcterms:W3CDTF">2020-05-23T09:20:28Z</dcterms:created>
  <dcterms:modified xsi:type="dcterms:W3CDTF">2020-06-05T15:56:35Z</dcterms:modified>
</cp:coreProperties>
</file>